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527D"/>
    <a:srgbClr val="39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13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6" y="29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66E302-901B-4EC5-8063-F4475DEAA8C8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B3765-1535-41FB-A927-AAD2D1E85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152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solidFill>
                  <a:schemeClr val="bg1"/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FE9EF-BFD3-43EA-A868-783EE64D3026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15DF4-6503-424C-B89D-B31483AF0BFD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EE408-CEE3-4069-B613-CB32C19D6587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680C5-3949-48B3-AAD0-C6AC4D6634A8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1F9A-4BC0-4BDC-9C0A-439930D3F628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90EB-8738-400A-AFF7-6D1DEC6B76AF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0F0B9-B198-4467-8481-337D4552AC07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7E8C0-DCD6-4618-824E-E5B47E37F774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6133B-A04A-40C7-999B-6B964B69F57E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6FB9-D28B-49B1-96AA-2DC4A0B82672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63742-95DB-4727-9E2D-E67133874C57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4C757-AC18-4BD4-B58D-C09C7F56266E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06CBA-D419-41FA-8B3E-D17E24A5F335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4B8EF-695A-4D91-86E6-BD3ABF986DC6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1DA-1075-4AB6-9AFC-9045E23C9F15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3360-0F07-4AD4-AAF8-61579BDE5A02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5D3E4-AEF6-4C0D-955F-4975ADE12833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65000"/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rightnessContrast bright="7000"/>
                    </a14:imgEffect>
                  </a14:imgLayer>
                </a14:imgProps>
              </a:ext>
            </a:extLst>
          </a:blip>
          <a:srcRect/>
          <a:stretch>
            <a:fillRect l="-10000" t="-3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096B060-2D6F-430E-A017-FCCC5AF2AC19}" type="datetime1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BDD291-EE21-CD16-7D5B-86DA88CB352C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alphaModFix amt="5000"/>
          </a:blip>
          <a:srcRect/>
          <a:stretch/>
        </p:blipFill>
        <p:spPr>
          <a:xfrm>
            <a:off x="4510285" y="2325878"/>
            <a:ext cx="3171429" cy="315874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4D5A58-1363-5F9A-1E57-C7287ECB61CE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>
            <a:off x="10657438" y="6214882"/>
            <a:ext cx="1392724" cy="55598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FD1736E-D6C0-792D-99B7-4D82EB67D9B1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141838" y="5974931"/>
            <a:ext cx="1161810" cy="777822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975067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083022-B7D0-4DE3-9976-6A91422D94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F23494-F630-4E01-81EA-AA2F2975971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E76CE1C2-24FF-4125-B61C-AD39973FCD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Depth design</Template>
  <TotalTime>149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Morid Gouran</dc:creator>
  <cp:lastModifiedBy>Mahdi Ghaziaskar</cp:lastModifiedBy>
  <cp:revision>23</cp:revision>
  <dcterms:created xsi:type="dcterms:W3CDTF">2024-01-01T06:27:19Z</dcterms:created>
  <dcterms:modified xsi:type="dcterms:W3CDTF">2025-11-04T08:43:12Z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